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46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61"/>
    <p:restoredTop sz="93103"/>
  </p:normalViewPr>
  <p:slideViewPr>
    <p:cSldViewPr>
      <p:cViewPr varScale="1">
        <p:scale>
          <a:sx n="127" d="100"/>
          <a:sy n="127" d="100"/>
        </p:scale>
        <p:origin x="1256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23031D2-3857-FE45-A55B-41603D648CA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0C724C-9004-A94A-A39D-42275283CD0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F1F4E4-7012-CB42-81B6-DC771116EFDB}" type="datetimeFigureOut">
              <a:rPr lang="en-US" smtClean="0"/>
              <a:t>1/4/19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5BE59F-D155-2744-95C2-C6EE2595661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222A-8B0B-8544-8809-951DB2E4C8C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01D4BB-FCA9-0941-9487-2C37E23359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5832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79C204-DDA0-4E77-88E3-BF275A66549B}" type="datetimeFigureOut">
              <a:rPr lang="en-US" smtClean="0"/>
              <a:t>1/4/19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E39ED1-D3A5-4818-B117-EE52C5F32F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903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650E8-4B96-4247-AE82-957C4E2FB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14091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/>
          <a:lstStyle/>
          <a:p>
            <a:fld id="{EFCE2A56-C025-4AD4-BFE1-4F68EE2A1AAC}" type="datetimeFigureOut">
              <a:rPr lang="en-US" smtClean="0"/>
              <a:t>1/4/19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/>
          <a:lstStyle/>
          <a:p>
            <a:fld id="{2CA057FB-A644-4F0D-8368-5A8F80673B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424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29168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/>
          <a:lstStyle/>
          <a:p>
            <a:fld id="{EFCE2A56-C025-4AD4-BFE1-4F68EE2A1AAC}" type="datetimeFigureOut">
              <a:rPr lang="en-US" smtClean="0"/>
              <a:t>1/4/19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/>
          <a:lstStyle/>
          <a:p>
            <a:fld id="{2CA057FB-A644-4F0D-8368-5A8F80673B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24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/>
          <a:lstStyle/>
          <a:p>
            <a:fld id="{EFCE2A56-C025-4AD4-BFE1-4F68EE2A1AAC}" type="datetimeFigureOut">
              <a:rPr lang="en-US" smtClean="0"/>
              <a:t>1/4/19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/>
          <a:lstStyle/>
          <a:p>
            <a:fld id="{2CA057FB-A644-4F0D-8368-5A8F80673B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270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/>
          <a:lstStyle/>
          <a:p>
            <a:fld id="{EFCE2A56-C025-4AD4-BFE1-4F68EE2A1AAC}" type="datetimeFigureOut">
              <a:rPr lang="en-US" smtClean="0"/>
              <a:t>1/4/19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/>
          <a:lstStyle/>
          <a:p>
            <a:fld id="{2CA057FB-A644-4F0D-8368-5A8F80673B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866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626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/>
          <a:lstStyle/>
          <a:p>
            <a:fld id="{EFCE2A56-C025-4AD4-BFE1-4F68EE2A1AAC}" type="datetimeFigureOut">
              <a:rPr lang="en-US" smtClean="0"/>
              <a:t>1/4/19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/>
          <a:lstStyle/>
          <a:p>
            <a:fld id="{2CA057FB-A644-4F0D-8368-5A8F80673B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497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29168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/>
          <a:lstStyle/>
          <a:p>
            <a:fld id="{EFCE2A56-C025-4AD4-BFE1-4F68EE2A1AAC}" type="datetimeFigureOut">
              <a:rPr lang="en-US" smtClean="0"/>
              <a:t>1/4/19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/>
          <a:lstStyle/>
          <a:p>
            <a:fld id="{2CA057FB-A644-4F0D-8368-5A8F80673B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723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291687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/>
          <a:lstStyle/>
          <a:p>
            <a:fld id="{EFCE2A56-C025-4AD4-BFE1-4F68EE2A1AAC}" type="datetimeFigureOut">
              <a:rPr lang="en-US" smtClean="0"/>
              <a:t>1/4/19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/>
          <a:lstStyle/>
          <a:p>
            <a:fld id="{2CA057FB-A644-4F0D-8368-5A8F80673B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463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29168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/>
          <a:lstStyle/>
          <a:p>
            <a:fld id="{EFCE2A56-C025-4AD4-BFE1-4F68EE2A1AAC}" type="datetimeFigureOut">
              <a:rPr lang="en-US" smtClean="0"/>
              <a:t>1/4/19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/>
          <a:lstStyle/>
          <a:p>
            <a:fld id="{2CA057FB-A644-4F0D-8368-5A8F80673B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143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/>
          <a:lstStyle/>
          <a:p>
            <a:fld id="{EFCE2A56-C025-4AD4-BFE1-4F68EE2A1AAC}" type="datetimeFigureOut">
              <a:rPr lang="en-US" smtClean="0"/>
              <a:t>1/4/19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/>
          <a:lstStyle/>
          <a:p>
            <a:fld id="{2CA057FB-A644-4F0D-8368-5A8F80673B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515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/>
          <a:lstStyle/>
          <a:p>
            <a:fld id="{EFCE2A56-C025-4AD4-BFE1-4F68EE2A1AAC}" type="datetimeFigureOut">
              <a:rPr lang="en-US" smtClean="0"/>
              <a:t>1/4/19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/>
          <a:lstStyle/>
          <a:p>
            <a:fld id="{2CA057FB-A644-4F0D-8368-5A8F80673B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064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0CF5276-2E4C-B549-986F-0696F04782D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0" y="0"/>
            <a:ext cx="10033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139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420AA82B-AE3C-7D45-B1C1-C5796F8FC9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352800" y="1841456"/>
            <a:ext cx="5791200" cy="23622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5400" b="1" dirty="0">
                <a:solidFill>
                  <a:srgbClr val="002060"/>
                </a:solidFill>
                <a:latin typeface="Livingston" panose="02060503030405020103" pitchFamily="18" charset="77"/>
                <a:cs typeface="Arial" panose="020B0604020202020204" pitchFamily="34" charset="0"/>
              </a:rPr>
              <a:t>PRESENTATION </a:t>
            </a:r>
            <a:br>
              <a:rPr lang="en-US" sz="5400" b="1" dirty="0">
                <a:solidFill>
                  <a:srgbClr val="002060"/>
                </a:solidFill>
                <a:latin typeface="Livingston" panose="02060503030405020103" pitchFamily="18" charset="77"/>
                <a:cs typeface="Arial" panose="020B0604020202020204" pitchFamily="34" charset="0"/>
              </a:rPr>
            </a:br>
            <a:r>
              <a:rPr lang="en-US" sz="5400" b="1" dirty="0">
                <a:solidFill>
                  <a:srgbClr val="002060"/>
                </a:solidFill>
                <a:latin typeface="Livingston" panose="02060503030405020103" pitchFamily="18" charset="77"/>
                <a:cs typeface="Arial" panose="020B0604020202020204" pitchFamily="34" charset="0"/>
              </a:rPr>
              <a:t>TEMPLATE</a:t>
            </a:r>
            <a:br>
              <a:rPr lang="en-US" sz="5400" b="1" dirty="0">
                <a:solidFill>
                  <a:srgbClr val="002060"/>
                </a:solidFill>
                <a:latin typeface="Livingston" panose="02060503030405020103" pitchFamily="18" charset="77"/>
                <a:cs typeface="Arial" panose="020B0604020202020204" pitchFamily="34" charset="0"/>
              </a:rPr>
            </a:br>
            <a:br>
              <a:rPr lang="en-US" sz="5400" b="1" dirty="0">
                <a:solidFill>
                  <a:srgbClr val="002060"/>
                </a:solidFill>
                <a:latin typeface="Livingston" panose="02060503030405020103" pitchFamily="18" charset="77"/>
                <a:cs typeface="Arial" panose="020B0604020202020204" pitchFamily="34" charset="0"/>
              </a:rPr>
            </a:br>
            <a:r>
              <a:rPr lang="en-U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ivingston" panose="02060503030405020103" pitchFamily="18" charset="77"/>
                <a:cs typeface="Arial" panose="020B0604020202020204" pitchFamily="34" charset="0"/>
              </a:rPr>
              <a:t>January 1, 2019</a:t>
            </a:r>
          </a:p>
        </p:txBody>
      </p:sp>
    </p:spTree>
    <p:extLst>
      <p:ext uri="{BB962C8B-B14F-4D97-AF65-F5344CB8AC3E}">
        <p14:creationId xmlns:p14="http://schemas.microsoft.com/office/powerpoint/2010/main" val="347532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90600" y="457200"/>
            <a:ext cx="7696200" cy="9144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Oswald" pitchFamily="2" charset="77"/>
                <a:cs typeface="Arial" panose="020B0604020202020204" pitchFamily="34" charset="0"/>
              </a:rPr>
              <a:t>Guidelines for PowerPoint</a:t>
            </a:r>
            <a:r>
              <a:rPr lang="en-US" sz="32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219200" y="1219200"/>
            <a:ext cx="7543800" cy="281940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rgbClr val="304665"/>
                </a:solidFill>
                <a:latin typeface="Livingston" panose="02060503030405020103" pitchFamily="18" charset="77"/>
                <a:cs typeface="Arial" panose="020B0604020202020204" pitchFamily="34" charset="0"/>
              </a:rPr>
              <a:t>Accepted Fonts include: </a:t>
            </a:r>
          </a:p>
          <a:p>
            <a:r>
              <a:rPr lang="en-US" sz="2400" dirty="0">
                <a:solidFill>
                  <a:srgbClr val="304665"/>
                </a:solidFill>
                <a:latin typeface="Livingston" panose="02060503030405020103" pitchFamily="18" charset="77"/>
                <a:cs typeface="Arial" panose="020B0604020202020204" pitchFamily="34" charset="0"/>
              </a:rPr>
              <a:t>Livingston and Oswald or alternatives such as: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304665"/>
                </a:solidFill>
                <a:latin typeface="Livingston" panose="02060503030405020103" pitchFamily="18" charset="77"/>
                <a:cs typeface="Arial" panose="020B0604020202020204" pitchFamily="34" charset="0"/>
              </a:rPr>
              <a:t>Adobe Caslon Pro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304665"/>
                </a:solidFill>
                <a:latin typeface="Livingston" panose="02060503030405020103" pitchFamily="18" charset="77"/>
              </a:rPr>
              <a:t>Times New Roman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304665"/>
                </a:solidFill>
                <a:latin typeface="Livingston" panose="02060503030405020103" pitchFamily="18" charset="77"/>
              </a:rPr>
              <a:t>Palatino Linotype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304665"/>
                </a:solidFill>
                <a:latin typeface="Livingston" panose="02060503030405020103" pitchFamily="18" charset="77"/>
              </a:rPr>
              <a:t>Georgia</a:t>
            </a:r>
            <a:br>
              <a:rPr lang="en-US" sz="2400" dirty="0">
                <a:latin typeface="Livingston" panose="02060503030405020103" pitchFamily="18" charset="77"/>
              </a:rPr>
            </a:br>
            <a:endParaRPr lang="en-US" sz="2400" dirty="0">
              <a:latin typeface="Livingston" panose="02060503030405020103" pitchFamily="18" charset="77"/>
            </a:endParaRPr>
          </a:p>
          <a:p>
            <a:pPr lvl="1">
              <a:buFont typeface="Courier New" panose="02070309020205020404" pitchFamily="49" charset="0"/>
              <a:buChar char="o"/>
            </a:pPr>
            <a:endParaRPr lang="en-US" dirty="0">
              <a:solidFill>
                <a:srgbClr val="30466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696AF2C-2B4E-714E-BEAB-857BC2616EE5}"/>
              </a:ext>
            </a:extLst>
          </p:cNvPr>
          <p:cNvSpPr txBox="1">
            <a:spLocks/>
          </p:cNvSpPr>
          <p:nvPr/>
        </p:nvSpPr>
        <p:spPr>
          <a:xfrm>
            <a:off x="1219200" y="4038600"/>
            <a:ext cx="7772400" cy="1524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>
                <a:solidFill>
                  <a:srgbClr val="304665"/>
                </a:solidFill>
                <a:latin typeface="Livingston" panose="02060503030405020103" pitchFamily="18" charset="77"/>
              </a:rPr>
              <a:t>Black and AB Blue are accepted typeface colors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>
              <a:solidFill>
                <a:srgbClr val="304665"/>
              </a:solidFill>
              <a:latin typeface="Livingston" panose="02060503030405020103" pitchFamily="18" charset="77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>
                <a:solidFill>
                  <a:srgbClr val="304665"/>
                </a:solidFill>
                <a:latin typeface="Livingston" panose="02060503030405020103" pitchFamily="18" charset="77"/>
              </a:rPr>
              <a:t>Round bullets (filled and unfilled) are appropriate </a:t>
            </a:r>
            <a:br>
              <a:rPr lang="en-US" sz="2400" dirty="0">
                <a:latin typeface="Livingston" panose="02060503030405020103" pitchFamily="18" charset="77"/>
              </a:rPr>
            </a:br>
            <a:endParaRPr lang="en-US" sz="2400" dirty="0">
              <a:latin typeface="Livingston" panose="02060503030405020103" pitchFamily="18" charset="77"/>
            </a:endParaRPr>
          </a:p>
          <a:p>
            <a:pPr marL="457200" lvl="1" indent="0">
              <a:buNone/>
            </a:pPr>
            <a:endParaRPr lang="en-US" dirty="0">
              <a:solidFill>
                <a:srgbClr val="30466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0386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4335</TotalTime>
  <Words>42</Words>
  <Application>Microsoft Macintosh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Courier New</vt:lpstr>
      <vt:lpstr>Livingston</vt:lpstr>
      <vt:lpstr>Oswald</vt:lpstr>
      <vt:lpstr>Office Theme</vt:lpstr>
      <vt:lpstr>PRESENTATION  TEMPLATE  January 1, 2019</vt:lpstr>
      <vt:lpstr>Guidelines for PowerPoint 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of the University August 15, 2018</dc:title>
  <dc:creator>bucklewaj</dc:creator>
  <cp:lastModifiedBy>Dionne Andrews</cp:lastModifiedBy>
  <cp:revision>24</cp:revision>
  <cp:lastPrinted>2019-01-05T03:22:37Z</cp:lastPrinted>
  <dcterms:created xsi:type="dcterms:W3CDTF">2018-08-13T17:34:44Z</dcterms:created>
  <dcterms:modified xsi:type="dcterms:W3CDTF">2019-01-07T13:11:40Z</dcterms:modified>
</cp:coreProperties>
</file>